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4" r:id="rId5"/>
    <p:sldMasterId id="2147483770" r:id="rId6"/>
    <p:sldMasterId id="2147483786" r:id="rId7"/>
    <p:sldMasterId id="2147483788" r:id="rId8"/>
  </p:sldMasterIdLst>
  <p:notesMasterIdLst>
    <p:notesMasterId r:id="rId13"/>
  </p:notesMasterIdLst>
  <p:handoutMasterIdLst>
    <p:handoutMasterId r:id="rId14"/>
  </p:handoutMasterIdLst>
  <p:sldIdLst>
    <p:sldId id="3065" r:id="rId9"/>
    <p:sldId id="3098" r:id="rId10"/>
    <p:sldId id="3112" r:id="rId11"/>
    <p:sldId id="3081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8"/>
            <p14:sldId id="3112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A5494-DA28-47E3-BF85-CE482F132B4C}" v="31" dt="2024-02-09T14:13:31.976"/>
    <p1510:client id="{75CB7FEF-D1E3-4E76-BB94-33C46B4B0CF3}" v="3" dt="2024-02-09T14:18:04.608"/>
    <p1510:client id="{832E4531-5920-41B7-AA74-3C11659E0057}" v="9" dt="2024-02-10T00:29:30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0" autoAdjust="0"/>
    <p:restoredTop sz="94826" autoAdjust="0"/>
  </p:normalViewPr>
  <p:slideViewPr>
    <p:cSldViewPr snapToGrid="0">
      <p:cViewPr varScale="1">
        <p:scale>
          <a:sx n="101" d="100"/>
          <a:sy n="101" d="100"/>
        </p:scale>
        <p:origin x="152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14.02.2024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14.02.2024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12.04.2024</a:t>
            </a:r>
          </a:p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Le Male Lover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sinnlich &amp; maskulin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Weißer Pfeffer 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Amber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Vanille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29.04.2024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22.04.2024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03.06.-14.07.2024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3" name="Image 38" descr="Une image contenant briquet&#10;&#10;Description générée automatiquement">
            <a:extLst>
              <a:ext uri="{FF2B5EF4-FFF2-40B4-BE49-F238E27FC236}">
                <a16:creationId xmlns:a16="http://schemas.microsoft.com/office/drawing/2014/main" id="{5C2C79EB-4A29-1440-CA80-3791CE64CF13}"/>
              </a:ext>
              <a:ext uri="{147F2762-F138-4A5C-976F-8EAC2B608ADB}">
                <a16:predDERef xmlns:a16="http://schemas.microsoft.com/office/drawing/2014/main" pred="{097175EE-94BB-3D40-6D2E-6FBFA92D6A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147" y="779478"/>
            <a:ext cx="2807840" cy="2815268"/>
          </a:xfrm>
          <a:prstGeom prst="rect">
            <a:avLst/>
          </a:prstGeom>
        </p:spPr>
      </p:pic>
      <p:pic>
        <p:nvPicPr>
          <p:cNvPr id="4" name="Image 39" descr="Une image contenant parfum, bouteille&#10;&#10;Description générée automatiquement">
            <a:extLst>
              <a:ext uri="{FF2B5EF4-FFF2-40B4-BE49-F238E27FC236}">
                <a16:creationId xmlns:a16="http://schemas.microsoft.com/office/drawing/2014/main" id="{632C7AFB-96BB-5BC5-0781-D15226B9B7F2}"/>
              </a:ext>
              <a:ext uri="{147F2762-F138-4A5C-976F-8EAC2B608ADB}">
                <a16:predDERef xmlns:a16="http://schemas.microsoft.com/office/drawing/2014/main" pred="{5C2C79EB-4A29-1440-CA80-3791CE64CF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771" y="1419241"/>
            <a:ext cx="2103374" cy="20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6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488A9B-D22F-1C58-9CD5-BD9624B856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MEDIAPLAN</a:t>
            </a:r>
          </a:p>
        </p:txBody>
      </p:sp>
      <p:sp>
        <p:nvSpPr>
          <p:cNvPr id="4" name="68 Rectángulo">
            <a:extLst>
              <a:ext uri="{FF2B5EF4-FFF2-40B4-BE49-F238E27FC236}">
                <a16:creationId xmlns:a16="http://schemas.microsoft.com/office/drawing/2014/main" id="{8CCE515D-370C-C2B5-29C1-14DC4170ECA4}"/>
              </a:ext>
            </a:extLst>
          </p:cNvPr>
          <p:cNvSpPr/>
          <p:nvPr/>
        </p:nvSpPr>
        <p:spPr bwMode="auto">
          <a:xfrm>
            <a:off x="202946" y="2075944"/>
            <a:ext cx="890892" cy="977324"/>
          </a:xfrm>
          <a:prstGeom prst="rect">
            <a:avLst/>
          </a:prstGeom>
          <a:solidFill>
            <a:srgbClr val="8FA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5 Plain" panose="020B0502050302020203" pitchFamily="34" charset="0"/>
                <a:ea typeface="+mn-ea"/>
                <a:cs typeface="+mn-cs"/>
                <a:sym typeface="Helvetica Light"/>
              </a:rPr>
              <a:t>LE MALE</a:t>
            </a:r>
          </a:p>
        </p:txBody>
      </p:sp>
      <p:sp>
        <p:nvSpPr>
          <p:cNvPr id="5" name="68 Rectángulo">
            <a:extLst>
              <a:ext uri="{FF2B5EF4-FFF2-40B4-BE49-F238E27FC236}">
                <a16:creationId xmlns:a16="http://schemas.microsoft.com/office/drawing/2014/main" id="{8FEAA87D-2838-F99A-94AD-E0959731C5F2}"/>
              </a:ext>
            </a:extLst>
          </p:cNvPr>
          <p:cNvSpPr/>
          <p:nvPr/>
        </p:nvSpPr>
        <p:spPr bwMode="auto">
          <a:xfrm>
            <a:off x="1173324" y="2075944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TV</a:t>
            </a:r>
          </a:p>
        </p:txBody>
      </p:sp>
      <p:sp>
        <p:nvSpPr>
          <p:cNvPr id="7" name="68 Rectángulo">
            <a:extLst>
              <a:ext uri="{FF2B5EF4-FFF2-40B4-BE49-F238E27FC236}">
                <a16:creationId xmlns:a16="http://schemas.microsoft.com/office/drawing/2014/main" id="{C70743E1-CCB2-B82D-7A2D-E7B7E01F08C4}"/>
              </a:ext>
            </a:extLst>
          </p:cNvPr>
          <p:cNvSpPr/>
          <p:nvPr/>
        </p:nvSpPr>
        <p:spPr bwMode="auto">
          <a:xfrm>
            <a:off x="1173324" y="2413035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DIGITAL</a:t>
            </a:r>
          </a:p>
        </p:txBody>
      </p:sp>
      <p:sp>
        <p:nvSpPr>
          <p:cNvPr id="9" name="68 Rectángulo">
            <a:extLst>
              <a:ext uri="{FF2B5EF4-FFF2-40B4-BE49-F238E27FC236}">
                <a16:creationId xmlns:a16="http://schemas.microsoft.com/office/drawing/2014/main" id="{6DF65BFD-8027-07BD-CF50-0B904FBDC365}"/>
              </a:ext>
            </a:extLst>
          </p:cNvPr>
          <p:cNvSpPr/>
          <p:nvPr/>
        </p:nvSpPr>
        <p:spPr bwMode="auto">
          <a:xfrm>
            <a:off x="4290867" y="2084826"/>
            <a:ext cx="1155600" cy="288000"/>
          </a:xfrm>
          <a:prstGeom prst="rect">
            <a:avLst/>
          </a:prstGeom>
          <a:solidFill>
            <a:srgbClr val="8FA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cxnSp>
        <p:nvCxnSpPr>
          <p:cNvPr id="10" name="Conector recto 6">
            <a:extLst>
              <a:ext uri="{FF2B5EF4-FFF2-40B4-BE49-F238E27FC236}">
                <a16:creationId xmlns:a16="http://schemas.microsoft.com/office/drawing/2014/main" id="{3D273C63-86D3-6C32-98D1-5762895C7260}"/>
              </a:ext>
            </a:extLst>
          </p:cNvPr>
          <p:cNvCxnSpPr>
            <a:cxnSpLocks/>
          </p:cNvCxnSpPr>
          <p:nvPr/>
        </p:nvCxnSpPr>
        <p:spPr>
          <a:xfrm flipV="1">
            <a:off x="182137" y="3120396"/>
            <a:ext cx="11334592" cy="465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83">
            <a:extLst>
              <a:ext uri="{FF2B5EF4-FFF2-40B4-BE49-F238E27FC236}">
                <a16:creationId xmlns:a16="http://schemas.microsoft.com/office/drawing/2014/main" id="{27766727-AFED-42F6-B8AB-1E28CEDCDE12}"/>
              </a:ext>
            </a:extLst>
          </p:cNvPr>
          <p:cNvCxnSpPr>
            <a:cxnSpLocks/>
          </p:cNvCxnSpPr>
          <p:nvPr/>
        </p:nvCxnSpPr>
        <p:spPr>
          <a:xfrm>
            <a:off x="214836" y="2026423"/>
            <a:ext cx="1133943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68 Rectángulo">
            <a:extLst>
              <a:ext uri="{FF2B5EF4-FFF2-40B4-BE49-F238E27FC236}">
                <a16:creationId xmlns:a16="http://schemas.microsoft.com/office/drawing/2014/main" id="{9AF0A069-9A9D-ADF0-AD57-83F63A08ED8C}"/>
              </a:ext>
            </a:extLst>
          </p:cNvPr>
          <p:cNvSpPr/>
          <p:nvPr/>
        </p:nvSpPr>
        <p:spPr bwMode="auto">
          <a:xfrm>
            <a:off x="1173324" y="2741897"/>
            <a:ext cx="66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3 Light" panose="020B0302050302020203" pitchFamily="34" charset="0"/>
                <a:ea typeface="+mn-ea"/>
                <a:cs typeface="+mn-cs"/>
                <a:sym typeface="Helvetica Light"/>
              </a:rPr>
              <a:t>OOH</a:t>
            </a:r>
          </a:p>
        </p:txBody>
      </p:sp>
      <p:sp>
        <p:nvSpPr>
          <p:cNvPr id="19" name="Rectangle 105">
            <a:extLst>
              <a:ext uri="{FF2B5EF4-FFF2-40B4-BE49-F238E27FC236}">
                <a16:creationId xmlns:a16="http://schemas.microsoft.com/office/drawing/2014/main" id="{883A2EB6-6835-29DA-9742-57DD3AA4F214}"/>
              </a:ext>
            </a:extLst>
          </p:cNvPr>
          <p:cNvSpPr/>
          <p:nvPr/>
        </p:nvSpPr>
        <p:spPr bwMode="auto">
          <a:xfrm>
            <a:off x="1846972" y="1149219"/>
            <a:ext cx="4819928" cy="26553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90926" tIns="45485" rIns="90926" bIns="454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1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ST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HALF</a:t>
            </a:r>
          </a:p>
        </p:txBody>
      </p:sp>
      <p:sp>
        <p:nvSpPr>
          <p:cNvPr id="20" name="Rectangle 105">
            <a:extLst>
              <a:ext uri="{FF2B5EF4-FFF2-40B4-BE49-F238E27FC236}">
                <a16:creationId xmlns:a16="http://schemas.microsoft.com/office/drawing/2014/main" id="{5C14177B-E656-490F-8E28-B1353718ADBA}"/>
              </a:ext>
            </a:extLst>
          </p:cNvPr>
          <p:cNvSpPr/>
          <p:nvPr/>
        </p:nvSpPr>
        <p:spPr bwMode="auto">
          <a:xfrm>
            <a:off x="1846972" y="1446562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Q1</a:t>
            </a:r>
          </a:p>
        </p:txBody>
      </p:sp>
      <p:sp>
        <p:nvSpPr>
          <p:cNvPr id="21" name="CuadroTexto 149">
            <a:extLst>
              <a:ext uri="{FF2B5EF4-FFF2-40B4-BE49-F238E27FC236}">
                <a16:creationId xmlns:a16="http://schemas.microsoft.com/office/drawing/2014/main" id="{9896007C-9FCD-BBB3-F038-35508EB445AD}"/>
              </a:ext>
            </a:extLst>
          </p:cNvPr>
          <p:cNvSpPr txBox="1"/>
          <p:nvPr/>
        </p:nvSpPr>
        <p:spPr>
          <a:xfrm>
            <a:off x="2224293" y="1657849"/>
            <a:ext cx="6078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S. VAL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" name="CuadroTexto 159">
            <a:extLst>
              <a:ext uri="{FF2B5EF4-FFF2-40B4-BE49-F238E27FC236}">
                <a16:creationId xmlns:a16="http://schemas.microsoft.com/office/drawing/2014/main" id="{B1F05AE5-F2BB-7348-16F6-935ABEE424E1}"/>
              </a:ext>
            </a:extLst>
          </p:cNvPr>
          <p:cNvSpPr txBox="1"/>
          <p:nvPr/>
        </p:nvSpPr>
        <p:spPr>
          <a:xfrm>
            <a:off x="7048403" y="1671391"/>
            <a:ext cx="75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SUMMER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3" name="CuadroTexto 201">
            <a:extLst>
              <a:ext uri="{FF2B5EF4-FFF2-40B4-BE49-F238E27FC236}">
                <a16:creationId xmlns:a16="http://schemas.microsoft.com/office/drawing/2014/main" id="{3A03A98B-156B-3237-CD54-EBB78C3AB4DD}"/>
              </a:ext>
            </a:extLst>
          </p:cNvPr>
          <p:cNvSpPr txBox="1"/>
          <p:nvPr/>
        </p:nvSpPr>
        <p:spPr>
          <a:xfrm>
            <a:off x="8345862" y="1671391"/>
            <a:ext cx="53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BTS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" name="CuadroTexto 202">
            <a:extLst>
              <a:ext uri="{FF2B5EF4-FFF2-40B4-BE49-F238E27FC236}">
                <a16:creationId xmlns:a16="http://schemas.microsoft.com/office/drawing/2014/main" id="{5DA18F1A-F254-BBF6-AF0D-A7CAC8D66CCC}"/>
              </a:ext>
            </a:extLst>
          </p:cNvPr>
          <p:cNvSpPr txBox="1"/>
          <p:nvPr/>
        </p:nvSpPr>
        <p:spPr>
          <a:xfrm>
            <a:off x="10672064" y="1688049"/>
            <a:ext cx="755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XMAS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5" name="CuadroTexto 201">
            <a:extLst>
              <a:ext uri="{FF2B5EF4-FFF2-40B4-BE49-F238E27FC236}">
                <a16:creationId xmlns:a16="http://schemas.microsoft.com/office/drawing/2014/main" id="{485FBA8D-898A-278D-79EA-DE74B2A60A76}"/>
              </a:ext>
            </a:extLst>
          </p:cNvPr>
          <p:cNvSpPr txBox="1"/>
          <p:nvPr/>
        </p:nvSpPr>
        <p:spPr>
          <a:xfrm>
            <a:off x="9243465" y="1671391"/>
            <a:ext cx="8515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PRE-XMAS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" name="Rectangle 105">
            <a:extLst>
              <a:ext uri="{FF2B5EF4-FFF2-40B4-BE49-F238E27FC236}">
                <a16:creationId xmlns:a16="http://schemas.microsoft.com/office/drawing/2014/main" id="{C8060573-B647-1EF8-8B1C-A1D73E03A2B9}"/>
              </a:ext>
            </a:extLst>
          </p:cNvPr>
          <p:cNvSpPr/>
          <p:nvPr/>
        </p:nvSpPr>
        <p:spPr bwMode="auto">
          <a:xfrm>
            <a:off x="4270734" y="1446853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Q2</a:t>
            </a:r>
          </a:p>
        </p:txBody>
      </p:sp>
      <p:sp>
        <p:nvSpPr>
          <p:cNvPr id="27" name="Rectangle 105">
            <a:extLst>
              <a:ext uri="{FF2B5EF4-FFF2-40B4-BE49-F238E27FC236}">
                <a16:creationId xmlns:a16="http://schemas.microsoft.com/office/drawing/2014/main" id="{06BA80D3-BB57-356B-3D9C-A6E8D3F7429B}"/>
              </a:ext>
            </a:extLst>
          </p:cNvPr>
          <p:cNvSpPr/>
          <p:nvPr/>
        </p:nvSpPr>
        <p:spPr bwMode="auto">
          <a:xfrm>
            <a:off x="6734340" y="1139340"/>
            <a:ext cx="4819928" cy="26553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90926" tIns="45485" rIns="90926" bIns="4548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2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nd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 </a:t>
            </a:r>
            <a:r>
              <a:rPr kumimoji="0" lang="en-US" sz="12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MS PGothic" pitchFamily="34" charset="-128"/>
                <a:cs typeface="ＭＳ Ｐゴシック"/>
              </a:rPr>
              <a:t>HALF</a:t>
            </a:r>
          </a:p>
        </p:txBody>
      </p:sp>
      <p:sp>
        <p:nvSpPr>
          <p:cNvPr id="28" name="Rectangle 105">
            <a:extLst>
              <a:ext uri="{FF2B5EF4-FFF2-40B4-BE49-F238E27FC236}">
                <a16:creationId xmlns:a16="http://schemas.microsoft.com/office/drawing/2014/main" id="{E292EB28-7CFF-CAEF-F4C1-A8F4F8E008B1}"/>
              </a:ext>
            </a:extLst>
          </p:cNvPr>
          <p:cNvSpPr/>
          <p:nvPr/>
        </p:nvSpPr>
        <p:spPr bwMode="auto">
          <a:xfrm>
            <a:off x="6748138" y="1446425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Q3</a:t>
            </a:r>
          </a:p>
        </p:txBody>
      </p:sp>
      <p:sp>
        <p:nvSpPr>
          <p:cNvPr id="29" name="Rectangle 105">
            <a:extLst>
              <a:ext uri="{FF2B5EF4-FFF2-40B4-BE49-F238E27FC236}">
                <a16:creationId xmlns:a16="http://schemas.microsoft.com/office/drawing/2014/main" id="{17904C23-F757-72BA-8076-CB71BC4EF387}"/>
              </a:ext>
            </a:extLst>
          </p:cNvPr>
          <p:cNvSpPr/>
          <p:nvPr/>
        </p:nvSpPr>
        <p:spPr bwMode="auto">
          <a:xfrm>
            <a:off x="9164249" y="1446425"/>
            <a:ext cx="2396166" cy="1914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8 ExtraBold" panose="020B0802050302020203" pitchFamily="34" charset="0"/>
                <a:ea typeface="+mn-ea"/>
                <a:cs typeface="+mn-cs"/>
              </a:rPr>
              <a:t>Q4</a:t>
            </a:r>
          </a:p>
        </p:txBody>
      </p:sp>
      <p:sp>
        <p:nvSpPr>
          <p:cNvPr id="36" name="CuadroTexto 153">
            <a:extLst>
              <a:ext uri="{FF2B5EF4-FFF2-40B4-BE49-F238E27FC236}">
                <a16:creationId xmlns:a16="http://schemas.microsoft.com/office/drawing/2014/main" id="{687E64AB-D886-7DCE-AAE8-F10B1235608B}"/>
              </a:ext>
            </a:extLst>
          </p:cNvPr>
          <p:cNvSpPr txBox="1"/>
          <p:nvPr/>
        </p:nvSpPr>
        <p:spPr>
          <a:xfrm>
            <a:off x="4527388" y="1691593"/>
            <a:ext cx="3834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7" name="CuadroTexto 203">
            <a:extLst>
              <a:ext uri="{FF2B5EF4-FFF2-40B4-BE49-F238E27FC236}">
                <a16:creationId xmlns:a16="http://schemas.microsoft.com/office/drawing/2014/main" id="{C1A435B2-BA62-0FF4-36F2-E97989615FB1}"/>
              </a:ext>
            </a:extLst>
          </p:cNvPr>
          <p:cNvSpPr txBox="1"/>
          <p:nvPr/>
        </p:nvSpPr>
        <p:spPr>
          <a:xfrm>
            <a:off x="4841897" y="1691593"/>
            <a:ext cx="3513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8" name="CuadroTexto 149">
            <a:extLst>
              <a:ext uri="{FF2B5EF4-FFF2-40B4-BE49-F238E27FC236}">
                <a16:creationId xmlns:a16="http://schemas.microsoft.com/office/drawing/2014/main" id="{FD40EA44-3D84-B43F-8C56-CC597CE9D973}"/>
              </a:ext>
            </a:extLst>
          </p:cNvPr>
          <p:cNvSpPr txBox="1"/>
          <p:nvPr/>
        </p:nvSpPr>
        <p:spPr>
          <a:xfrm>
            <a:off x="3182269" y="1684878"/>
            <a:ext cx="889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EASTER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9" name="Imagen 19" descr="Flag of Germany - Wikipedia">
            <a:extLst>
              <a:ext uri="{FF2B5EF4-FFF2-40B4-BE49-F238E27FC236}">
                <a16:creationId xmlns:a16="http://schemas.microsoft.com/office/drawing/2014/main" id="{5804DA16-9C1A-B9EF-D90C-2FEEF43F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23" y="1475007"/>
            <a:ext cx="757821" cy="4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uadroTexto 149">
            <a:extLst>
              <a:ext uri="{FF2B5EF4-FFF2-40B4-BE49-F238E27FC236}">
                <a16:creationId xmlns:a16="http://schemas.microsoft.com/office/drawing/2014/main" id="{C7EE2A28-EC09-FFE5-D6B4-639C8C66A06A}"/>
              </a:ext>
            </a:extLst>
          </p:cNvPr>
          <p:cNvSpPr txBox="1"/>
          <p:nvPr/>
        </p:nvSpPr>
        <p:spPr>
          <a:xfrm>
            <a:off x="10491414" y="1861230"/>
            <a:ext cx="1072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dirty="0">
                <a:latin typeface="Arial Black" panose="020B0A04020102020204" pitchFamily="34" charset="0"/>
              </a:rPr>
              <a:t>C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 46 - 52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1" name="CuadroTexto 149">
            <a:extLst>
              <a:ext uri="{FF2B5EF4-FFF2-40B4-BE49-F238E27FC236}">
                <a16:creationId xmlns:a16="http://schemas.microsoft.com/office/drawing/2014/main" id="{0217A09E-A504-4948-2945-E59E1979F594}"/>
              </a:ext>
            </a:extLst>
          </p:cNvPr>
          <p:cNvSpPr txBox="1"/>
          <p:nvPr/>
        </p:nvSpPr>
        <p:spPr>
          <a:xfrm>
            <a:off x="4082902" y="1897700"/>
            <a:ext cx="157153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dirty="0">
                <a:latin typeface="Arial Black" panose="020B0A04020102020204" pitchFamily="34" charset="0"/>
              </a:rPr>
              <a:t>03.06. – 14.07.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4" name="CuadroTexto 149">
            <a:extLst>
              <a:ext uri="{FF2B5EF4-FFF2-40B4-BE49-F238E27FC236}">
                <a16:creationId xmlns:a16="http://schemas.microsoft.com/office/drawing/2014/main" id="{378D2B6B-17B2-5165-A2BC-12C192B4B4FE}"/>
              </a:ext>
            </a:extLst>
          </p:cNvPr>
          <p:cNvSpPr txBox="1"/>
          <p:nvPr/>
        </p:nvSpPr>
        <p:spPr>
          <a:xfrm>
            <a:off x="5618317" y="1703187"/>
            <a:ext cx="889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PRIDE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5" name="68 Rectángulo">
            <a:extLst>
              <a:ext uri="{FF2B5EF4-FFF2-40B4-BE49-F238E27FC236}">
                <a16:creationId xmlns:a16="http://schemas.microsoft.com/office/drawing/2014/main" id="{30B45EA0-51A7-1419-D643-21B525689A17}"/>
              </a:ext>
            </a:extLst>
          </p:cNvPr>
          <p:cNvSpPr/>
          <p:nvPr/>
        </p:nvSpPr>
        <p:spPr bwMode="auto">
          <a:xfrm>
            <a:off x="10362332" y="2084826"/>
            <a:ext cx="1155600" cy="288000"/>
          </a:xfrm>
          <a:prstGeom prst="rect">
            <a:avLst/>
          </a:prstGeom>
          <a:solidFill>
            <a:srgbClr val="8FA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5 Plain" panose="020B0502050302020203" pitchFamily="34" charset="0"/>
                <a:ea typeface="+mn-ea"/>
                <a:cs typeface="+mn-cs"/>
                <a:sym typeface="Helvetica Light"/>
              </a:rPr>
              <a:t>MB</a:t>
            </a:r>
          </a:p>
        </p:txBody>
      </p:sp>
      <p:sp>
        <p:nvSpPr>
          <p:cNvPr id="46" name="68 Rectángulo">
            <a:extLst>
              <a:ext uri="{FF2B5EF4-FFF2-40B4-BE49-F238E27FC236}">
                <a16:creationId xmlns:a16="http://schemas.microsoft.com/office/drawing/2014/main" id="{ACC6FD12-4376-3799-CA68-D6F9CEB40B1F}"/>
              </a:ext>
            </a:extLst>
          </p:cNvPr>
          <p:cNvSpPr/>
          <p:nvPr/>
        </p:nvSpPr>
        <p:spPr bwMode="auto">
          <a:xfrm>
            <a:off x="5466486" y="2742870"/>
            <a:ext cx="1155600" cy="288000"/>
          </a:xfrm>
          <a:prstGeom prst="rect">
            <a:avLst/>
          </a:prstGeom>
          <a:solidFill>
            <a:srgbClr val="8FA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5 Plain" panose="020B0502050302020203" pitchFamily="34" charset="0"/>
                <a:ea typeface="+mn-ea"/>
                <a:cs typeface="+mn-cs"/>
                <a:sym typeface="Helvetica Light"/>
              </a:rPr>
              <a:t>L.E. Pride</a:t>
            </a:r>
          </a:p>
        </p:txBody>
      </p:sp>
      <p:sp>
        <p:nvSpPr>
          <p:cNvPr id="47" name="68 Rectángulo">
            <a:extLst>
              <a:ext uri="{FF2B5EF4-FFF2-40B4-BE49-F238E27FC236}">
                <a16:creationId xmlns:a16="http://schemas.microsoft.com/office/drawing/2014/main" id="{60D189A0-E402-C2E0-7F57-A9F2ED0923AA}"/>
              </a:ext>
            </a:extLst>
          </p:cNvPr>
          <p:cNvSpPr/>
          <p:nvPr/>
        </p:nvSpPr>
        <p:spPr bwMode="auto">
          <a:xfrm>
            <a:off x="4290867" y="2412228"/>
            <a:ext cx="1155600" cy="288000"/>
          </a:xfrm>
          <a:prstGeom prst="rect">
            <a:avLst/>
          </a:prstGeom>
          <a:solidFill>
            <a:srgbClr val="8FA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48" name="68 Rectángulo">
            <a:extLst>
              <a:ext uri="{FF2B5EF4-FFF2-40B4-BE49-F238E27FC236}">
                <a16:creationId xmlns:a16="http://schemas.microsoft.com/office/drawing/2014/main" id="{EED668A8-37A8-050D-ABBE-351D9544500F}"/>
              </a:ext>
            </a:extLst>
          </p:cNvPr>
          <p:cNvSpPr/>
          <p:nvPr/>
        </p:nvSpPr>
        <p:spPr bwMode="auto">
          <a:xfrm>
            <a:off x="5466486" y="2412228"/>
            <a:ext cx="1155600" cy="288000"/>
          </a:xfrm>
          <a:prstGeom prst="rect">
            <a:avLst/>
          </a:prstGeom>
          <a:solidFill>
            <a:srgbClr val="8FA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eSansB W5 Plain" panose="020B0502050302020203" pitchFamily="34" charset="0"/>
                <a:ea typeface="+mn-ea"/>
                <a:cs typeface="+mn-cs"/>
                <a:sym typeface="Helvetica Light"/>
              </a:rPr>
              <a:t>L.E. Pride</a:t>
            </a:r>
          </a:p>
        </p:txBody>
      </p:sp>
      <p:sp>
        <p:nvSpPr>
          <p:cNvPr id="49" name="68 Rectángulo">
            <a:extLst>
              <a:ext uri="{FF2B5EF4-FFF2-40B4-BE49-F238E27FC236}">
                <a16:creationId xmlns:a16="http://schemas.microsoft.com/office/drawing/2014/main" id="{F05AC48E-BFF1-849F-BA6A-B8F64ACB4AF6}"/>
              </a:ext>
            </a:extLst>
          </p:cNvPr>
          <p:cNvSpPr/>
          <p:nvPr/>
        </p:nvSpPr>
        <p:spPr bwMode="auto">
          <a:xfrm>
            <a:off x="10362333" y="2410019"/>
            <a:ext cx="1155600" cy="288000"/>
          </a:xfrm>
          <a:prstGeom prst="rect">
            <a:avLst/>
          </a:prstGeom>
          <a:solidFill>
            <a:srgbClr val="8FAA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SansB W5 Plain" panose="020B0502050302020203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64" name="CuadroTexto 149">
            <a:extLst>
              <a:ext uri="{FF2B5EF4-FFF2-40B4-BE49-F238E27FC236}">
                <a16:creationId xmlns:a16="http://schemas.microsoft.com/office/drawing/2014/main" id="{84240A0D-C696-60CF-E526-004C9231D6DC}"/>
              </a:ext>
            </a:extLst>
          </p:cNvPr>
          <p:cNvSpPr txBox="1"/>
          <p:nvPr/>
        </p:nvSpPr>
        <p:spPr>
          <a:xfrm>
            <a:off x="5277293" y="2177691"/>
            <a:ext cx="157153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dirty="0">
                <a:latin typeface="Arial Black" panose="020B0A04020102020204" pitchFamily="34" charset="0"/>
              </a:rPr>
              <a:t>Timing TBC</a:t>
            </a: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8441413B-8F33-5393-6A16-E456830D00C6}"/>
              </a:ext>
            </a:extLst>
          </p:cNvPr>
          <p:cNvSpPr/>
          <p:nvPr/>
        </p:nvSpPr>
        <p:spPr>
          <a:xfrm>
            <a:off x="10333360" y="2032295"/>
            <a:ext cx="1233376" cy="7505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53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AC01C48590964893BD56CE5FDDF96B" ma:contentTypeVersion="16" ma:contentTypeDescription="Create a new document." ma:contentTypeScope="" ma:versionID="a34536f81100ae7828f293a0117f054c">
  <xsd:schema xmlns:xsd="http://www.w3.org/2001/XMLSchema" xmlns:xs="http://www.w3.org/2001/XMLSchema" xmlns:p="http://schemas.microsoft.com/office/2006/metadata/properties" xmlns:ns2="82c8fb71-d2fe-4de1-8e4c-186d2d8c0abc" xmlns:ns3="fb747fb7-c6ef-468b-89ec-ced32eac9b39" targetNamespace="http://schemas.microsoft.com/office/2006/metadata/properties" ma:root="true" ma:fieldsID="b56c520d7e8d30e0cf9384aab8881dec" ns2:_="" ns3:_="">
    <xsd:import namespace="82c8fb71-d2fe-4de1-8e4c-186d2d8c0abc"/>
    <xsd:import namespace="fb747fb7-c6ef-468b-89ec-ced32eac9b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8fb71-d2fe-4de1-8e4c-186d2d8c0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d7ae316-b44d-4a47-b24b-4b90ed7a8a6d}" ma:internalName="TaxCatchAll" ma:showField="CatchAllData" ma:web="82c8fb71-d2fe-4de1-8e4c-186d2d8c0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47fb7-c6ef-468b-89ec-ced32eac9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77bd6c9-6b6a-44ce-827c-cecfcecc95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747fb7-c6ef-468b-89ec-ced32eac9b39">
      <Terms xmlns="http://schemas.microsoft.com/office/infopath/2007/PartnerControls"/>
    </lcf76f155ced4ddcb4097134ff3c332f>
    <TaxCatchAll xmlns="82c8fb71-d2fe-4de1-8e4c-186d2d8c0abc" xsi:nil="true"/>
  </documentManagement>
</p:properties>
</file>

<file path=customXml/itemProps1.xml><?xml version="1.0" encoding="utf-8"?>
<ds:datastoreItem xmlns:ds="http://schemas.openxmlformats.org/officeDocument/2006/customXml" ds:itemID="{9EB0DC1D-EA29-487D-ACEA-BA29EA39E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77ABA-C59E-4022-B9BF-E1EE89C2B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c8fb71-d2fe-4de1-8e4c-186d2d8c0abc"/>
    <ds:schemaRef ds:uri="fb747fb7-c6ef-468b-89ec-ced32eac9b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7F6F42-871B-4392-A6D8-9DFD048B0ADA}">
  <ds:schemaRefs>
    <ds:schemaRef ds:uri="http://schemas.microsoft.com/office/2006/metadata/properties"/>
    <ds:schemaRef ds:uri="http://schemas.microsoft.com/office/infopath/2007/PartnerControls"/>
    <ds:schemaRef ds:uri="fb747fb7-c6ef-468b-89ec-ced32eac9b39"/>
    <ds:schemaRef ds:uri="82c8fb71-d2fe-4de1-8e4c-186d2d8c0abc"/>
  </ds:schemaRefs>
</ds:datastoreItem>
</file>

<file path=docMetadata/LabelInfo.xml><?xml version="1.0" encoding="utf-8"?>
<clbl:labelList xmlns:clbl="http://schemas.microsoft.com/office/2020/mipLabelMetadata">
  <clbl:label id="{6d874a0c-7cde-47e4-918d-86d77bc75633}" enabled="0" method="" siteId="{6d874a0c-7cde-47e4-918d-86d77bc7563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</Words>
  <Application>Microsoft Office PowerPoint</Application>
  <PresentationFormat>Breitbild</PresentationFormat>
  <Paragraphs>92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Georgia</vt:lpstr>
      <vt:lpstr>Tahoma</vt:lpstr>
      <vt:lpstr>TheSansB W3 Light</vt:lpstr>
      <vt:lpstr>TheSansB W5 Plain</vt:lpstr>
      <vt:lpstr>TheSansB W8 ExtraBold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Sven Becker</cp:lastModifiedBy>
  <cp:revision>667</cp:revision>
  <cp:lastPrinted>2021-10-12T08:01:43Z</cp:lastPrinted>
  <dcterms:created xsi:type="dcterms:W3CDTF">2019-01-03T07:40:27Z</dcterms:created>
  <dcterms:modified xsi:type="dcterms:W3CDTF">2024-02-14T12:39:39Z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0x01010050AC01C48590964893BD56CE5FDDF96B</vt:lpwstr>
  </property>
  <property fmtid="{D5CDD505-2E9C-101B-9397-08002B2CF9AE}" pid="3" name="MediaServiceImageTags">
    <vt:lpwstr/>
  </property>
</Properties>
</file>